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9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5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0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24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8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80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0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77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13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D63A-92E8-4B7A-BAC9-80A61D58430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3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成人看護学方法論</a:t>
            </a:r>
            <a:r>
              <a:rPr kumimoji="1" lang="en-US" altLang="ja-JP" dirty="0" smtClean="0"/>
              <a:t>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4000" dirty="0" smtClean="0"/>
              <a:t>補足資料１</a:t>
            </a:r>
            <a:endParaRPr kumimoji="1" lang="en-US" altLang="ja-JP" sz="4000" dirty="0" smtClean="0"/>
          </a:p>
          <a:p>
            <a:endParaRPr lang="en-US" altLang="ja-JP" dirty="0"/>
          </a:p>
          <a:p>
            <a:pPr algn="r"/>
            <a:r>
              <a:rPr kumimoji="1" lang="ja-JP" altLang="en-US" dirty="0" smtClean="0"/>
              <a:t>担当：宗像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646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0" y="136525"/>
            <a:ext cx="8741598" cy="6337077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5181600" y="3619500"/>
            <a:ext cx="1752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762500" y="5245100"/>
            <a:ext cx="2959100" cy="142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・体性神経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・感覚神経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・自律神経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</a:rPr>
              <a:t>　（交感神経・副交感神経）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0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0" y="127000"/>
            <a:ext cx="8468944" cy="6430963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2660650" y="1841500"/>
            <a:ext cx="113665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2660650" y="3467100"/>
            <a:ext cx="113665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2660650" y="4406900"/>
            <a:ext cx="113665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2660650" y="4914900"/>
            <a:ext cx="113665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9137161" y="5359400"/>
            <a:ext cx="113665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054122" y="5829198"/>
            <a:ext cx="2237156" cy="351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副交感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神経</a:t>
            </a:r>
            <a:r>
              <a:rPr lang="ja-JP" altLang="en-US" b="1" dirty="0" smtClean="0">
                <a:solidFill>
                  <a:schemeClr val="tx1"/>
                </a:solidFill>
              </a:rPr>
              <a:t>を含む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2663336" y="2552700"/>
            <a:ext cx="1136650" cy="4445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2805722" y="3488531"/>
            <a:ext cx="1136650" cy="4445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2805722" y="4914900"/>
            <a:ext cx="1136650" cy="4445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815736" y="4402931"/>
            <a:ext cx="1136650" cy="4445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9099061" y="4025899"/>
            <a:ext cx="1136650" cy="4445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9047524" y="4548431"/>
            <a:ext cx="2877776" cy="351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混合神経（運動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+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感覚）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1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244" y="769548"/>
            <a:ext cx="8469311" cy="5737615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5384800" y="2171968"/>
            <a:ext cx="558800" cy="368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5" idx="0"/>
            <a:endCxn id="8" idx="2"/>
          </p:cNvCxnSpPr>
          <p:nvPr/>
        </p:nvCxnSpPr>
        <p:spPr>
          <a:xfrm flipV="1">
            <a:off x="5664200" y="515548"/>
            <a:ext cx="279400" cy="16564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207000" y="134548"/>
            <a:ext cx="1473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聴覚の中枢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アーチ 10"/>
          <p:cNvSpPr/>
          <p:nvPr/>
        </p:nvSpPr>
        <p:spPr>
          <a:xfrm rot="6684512">
            <a:off x="5674123" y="1904748"/>
            <a:ext cx="660400" cy="648197"/>
          </a:xfrm>
          <a:prstGeom prst="blockArc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6004323" y="1873245"/>
            <a:ext cx="228600" cy="273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749485" y="1816095"/>
            <a:ext cx="238841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記憶の中枢</a:t>
            </a:r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ja-JP" altLang="en-US" dirty="0" smtClean="0">
                <a:solidFill>
                  <a:schemeClr val="tx1"/>
                </a:solidFill>
              </a:rPr>
              <a:t>海馬）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6293646" y="2006595"/>
            <a:ext cx="2455839" cy="1397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4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0675" y="441325"/>
            <a:ext cx="10515600" cy="6254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海馬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274" y="1066800"/>
            <a:ext cx="8338125" cy="52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1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1" y="383395"/>
            <a:ext cx="8204940" cy="61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022" y="914400"/>
            <a:ext cx="10911479" cy="55753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374900" y="304800"/>
            <a:ext cx="2044700" cy="5969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アミロイド</a:t>
            </a:r>
            <a:r>
              <a:rPr kumimoji="1" lang="en-US" altLang="ja-JP" dirty="0" smtClean="0">
                <a:solidFill>
                  <a:schemeClr val="tx1"/>
                </a:solidFill>
              </a:rPr>
              <a:t>β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蓄積が原因となる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403600" y="914400"/>
            <a:ext cx="0" cy="13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9296400" y="3200400"/>
            <a:ext cx="1371600" cy="31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858000" y="3187700"/>
            <a:ext cx="2286000" cy="66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419600" y="4140200"/>
            <a:ext cx="2082800" cy="31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7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00" y="624822"/>
            <a:ext cx="9048160" cy="623317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31900" y="250639"/>
            <a:ext cx="3289300" cy="74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認知症の症状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3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56</Words>
  <Application>Microsoft Office PowerPoint</Application>
  <PresentationFormat>ワイド画面</PresentationFormat>
  <Paragraphs>16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成人看護学方法論Ⅲ</vt:lpstr>
      <vt:lpstr>PowerPoint プレゼンテーション</vt:lpstr>
      <vt:lpstr>PowerPoint プレゼンテーション</vt:lpstr>
      <vt:lpstr>PowerPoint プレゼンテーション</vt:lpstr>
      <vt:lpstr>海馬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成人看護学方法論Ⅲ</dc:title>
  <dc:creator>宗像 祐二</dc:creator>
  <cp:lastModifiedBy>宗像 祐二</cp:lastModifiedBy>
  <cp:revision>6</cp:revision>
  <dcterms:created xsi:type="dcterms:W3CDTF">2021-05-25T02:13:58Z</dcterms:created>
  <dcterms:modified xsi:type="dcterms:W3CDTF">2021-05-25T02:55:42Z</dcterms:modified>
</cp:coreProperties>
</file>